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ab70f08d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ab70f08d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ab70f08d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ab70f08d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ab70f08d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ab70f08d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ab70f08d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ab70f08d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ab70f08d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ab70f08d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ab70f08d0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ab70f08d0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ab70f08d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ab70f08d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ab70f08d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ab70f08d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b70f08d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b70f08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ab70f08d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ab70f08d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ab70f08d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ab70f08d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ab70f08d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ab70f08d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ab70f08d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ab70f08d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kuBlUyHeV5U" TargetMode="External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4.png"/><Relationship Id="rId10" Type="http://schemas.openxmlformats.org/officeDocument/2006/relationships/image" Target="../media/image13.png"/><Relationship Id="rId9" Type="http://schemas.openxmlformats.org/officeDocument/2006/relationships/image" Target="../media/image2.png"/><Relationship Id="rId5" Type="http://schemas.openxmlformats.org/officeDocument/2006/relationships/image" Target="../media/image45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Relationship Id="rId7" Type="http://schemas.openxmlformats.org/officeDocument/2006/relationships/image" Target="../media/image25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SMPL: Skinned Multi-Person Linear Model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309050" y="4419875"/>
            <a:ext cx="6525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http://files.is.tue.mpg.de/black/papers/SMPL2015.pdf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together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120" y="1339095"/>
            <a:ext cx="2973475" cy="4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0" y="1906848"/>
            <a:ext cx="1669175" cy="4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000" y="1906849"/>
            <a:ext cx="462186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950" y="2642099"/>
            <a:ext cx="4576375" cy="6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950" y="3494600"/>
            <a:ext cx="2230877" cy="4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1275" y="3315272"/>
            <a:ext cx="4098924" cy="7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Parameter Training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First train for Joint Regressor, Blend Weights and Pose Blend Shapes parameters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Trained on multi-pose dataset consisting of 1786 registered meshes of 40 individuals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Loss consists of 1 data term and 4 regularization terms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term: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994" y="3228600"/>
            <a:ext cx="3113700" cy="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200" y="3124163"/>
            <a:ext cx="4131100" cy="7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Parameter Training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Symmetry regularization term: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Joint Regressor regularization term: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875" y="1572775"/>
            <a:ext cx="4820223" cy="7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875" y="2598525"/>
            <a:ext cx="3034307" cy="7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293750"/>
            <a:ext cx="4334375" cy="25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 Parameter Training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Pose blend shapes regularization term: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Blend Weights regularization term: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100" y="1027800"/>
            <a:ext cx="3274801" cy="36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843" y="2864250"/>
            <a:ext cx="2461225" cy="3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400" y="3459300"/>
            <a:ext cx="2461226" cy="33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8125" y="3875475"/>
            <a:ext cx="3970837" cy="3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400" y="4347094"/>
            <a:ext cx="3624795" cy="3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9849" y="1611574"/>
            <a:ext cx="1753275" cy="4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Parameter Training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for Template mesh and Shape Blend Shapes.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Computed by PCA on pose normalized registered meshes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Trained on CAESAR dataset with 3800 registered meshes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Pose Normalization: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625" y="2571750"/>
            <a:ext cx="623750" cy="4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375" y="2598885"/>
            <a:ext cx="4088452" cy="5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625" y="3173405"/>
            <a:ext cx="4377408" cy="5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618" y="3865593"/>
            <a:ext cx="3631909" cy="3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6350" y="2398950"/>
            <a:ext cx="3114001" cy="252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per, M., Mahmood, N., Romero, J.. Pons-Moll, G., Black, M.J.,&#10;ACM Trans. Graphics (Proc. SIGGRAPH Asia), 34(6):248:1-248:16, October 2015&#10;&#10;model: http://smpl.is.tue.mpg.de/&#10;&#10;pdf: http://files.is.tue.mpg.de/black/papers/SMPL2015.pdf&#10;&#10;Abstract:&#10;We present a learned model of human body shape and pose-dependent shape variation that is more accurate than previous models and is compatible with existing graphics pipelines. Our Skinned Multi-Person Linear model (SMPL) is a skinned vertex-based model that accurately represents a wide variety of body shapes in natural human poses. The parameters of the model are learned from data including the rest pose template, blend weights, pose-dependent blend shapes, identity-dependent blend shapes, and a regressor from vertices to joint locations. Unlike previous models, the pose-dependent blend shapes are a linear function of the elements of the pose rotation matrices. This simple formulation enables training the entire model from a relatively large number of aligned 3D meshes of different people in different poses. We quantitatively evaluate variants of SMPL using linear or dual-quaternion blend skinning and show that both are more accurate than a Blend-SCAPE model trained on the same data. We also extend SMPL to realistically model dynamic soft-tissue deformations. Because it is based on blend skinning, SMPL is compatible with existing rendering engines and we make it available for research purposes." id="60" name="Google Shape;60;p14" title="SMPL: A Skinned Multi-Person Linear Model (SIGGRAPH Asia 2015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150" y="257150"/>
            <a:ext cx="6172274" cy="46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SMPL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Parametric human body model that can r</a:t>
            </a:r>
            <a:r>
              <a:rPr lang="en">
                <a:solidFill>
                  <a:schemeClr val="dk1"/>
                </a:solidFill>
              </a:rPr>
              <a:t>epresent different body shapes, deform naturally with pose, and exhibit soft-tissue motions like those of real humans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72 pose parameters and 16 shape parameters that are used to modify a template mesh from a rest pose. Pose &amp; shape parameters are independent.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Vertex displacement based model as opposed to SCAPE which is a triangle deformation model.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</a:t>
            </a:r>
            <a:r>
              <a:rPr lang="en">
                <a:solidFill>
                  <a:schemeClr val="dk1"/>
                </a:solidFill>
              </a:rPr>
              <a:t>lend skinning is used to deform the human body according to pose making it efficient to animate and compatible with existing rendering engines.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Simple formulation that enables training the entire model from a relatively large number of aligned 3D meshes of different people in different poses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32086" l="10825" r="12067" t="31555"/>
          <a:stretch/>
        </p:blipFill>
        <p:spPr>
          <a:xfrm>
            <a:off x="311700" y="1345850"/>
            <a:ext cx="8520595" cy="26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524875" y="4092425"/>
            <a:ext cx="1866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Template Mesh</a:t>
            </a:r>
            <a:endParaRPr sz="1800"/>
          </a:p>
        </p:txBody>
      </p:sp>
      <p:sp>
        <p:nvSpPr>
          <p:cNvPr id="74" name="Google Shape;74;p16"/>
          <p:cNvSpPr txBox="1"/>
          <p:nvPr/>
        </p:nvSpPr>
        <p:spPr>
          <a:xfrm>
            <a:off x="2356300" y="4092425"/>
            <a:ext cx="24186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Shape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Blend Shapes</a:t>
            </a:r>
            <a:endParaRPr sz="1800"/>
          </a:p>
        </p:txBody>
      </p:sp>
      <p:sp>
        <p:nvSpPr>
          <p:cNvPr id="75" name="Google Shape;75;p16"/>
          <p:cNvSpPr txBox="1"/>
          <p:nvPr/>
        </p:nvSpPr>
        <p:spPr>
          <a:xfrm>
            <a:off x="4724075" y="4092425"/>
            <a:ext cx="1866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Pose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Blend Shapes</a:t>
            </a:r>
            <a:endParaRPr sz="1800"/>
          </a:p>
        </p:txBody>
      </p:sp>
      <p:sp>
        <p:nvSpPr>
          <p:cNvPr id="76" name="Google Shape;76;p16"/>
          <p:cNvSpPr txBox="1"/>
          <p:nvPr/>
        </p:nvSpPr>
        <p:spPr>
          <a:xfrm>
            <a:off x="6818225" y="4092425"/>
            <a:ext cx="16308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Final Mesh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 Skinning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475" y="1170125"/>
            <a:ext cx="452712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18654" l="58719" r="18602" t="58420"/>
          <a:stretch/>
        </p:blipFill>
        <p:spPr>
          <a:xfrm>
            <a:off x="712875" y="3147263"/>
            <a:ext cx="2886854" cy="164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69937" l="71362" r="16851" t="25980"/>
          <a:stretch/>
        </p:blipFill>
        <p:spPr>
          <a:xfrm>
            <a:off x="733925" y="1170125"/>
            <a:ext cx="1434624" cy="27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875" y="2004825"/>
            <a:ext cx="1027175" cy="20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4150" y="1170125"/>
            <a:ext cx="975711" cy="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17" y="1601992"/>
            <a:ext cx="2932624" cy="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550" y="2329074"/>
            <a:ext cx="3419400" cy="3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2875" y="2778700"/>
            <a:ext cx="3419401" cy="24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LBS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87" y="789125"/>
            <a:ext cx="6617425" cy="346935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999350" y="4412750"/>
            <a:ext cx="11385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LBS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3879950" y="4412750"/>
            <a:ext cx="1352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SMPL +LBS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5872225" y="4412750"/>
            <a:ext cx="15351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Registered Mesh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 Skinning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475" y="1170125"/>
            <a:ext cx="452712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83075"/>
            <a:ext cx="3844425" cy="8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03169"/>
            <a:ext cx="4047750" cy="7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Blend Shapes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025" y="1488138"/>
            <a:ext cx="1842026" cy="3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00" y="1299043"/>
            <a:ext cx="2218075" cy="8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6225" y="2252324"/>
            <a:ext cx="1120250" cy="3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800" y="2328646"/>
            <a:ext cx="3169773" cy="3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5150" y="445025"/>
            <a:ext cx="2054925" cy="22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5150" y="2810625"/>
            <a:ext cx="2054926" cy="2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93025" y="2872025"/>
            <a:ext cx="5860500" cy="20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 is the matrix of orthonormal principal components of shape displacements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</a:t>
            </a:r>
            <a:r>
              <a:rPr lang="en"/>
              <a:t> Blend Shapes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32086" l="30930" r="51040" t="31555"/>
          <a:stretch/>
        </p:blipFill>
        <p:spPr>
          <a:xfrm>
            <a:off x="6816100" y="268375"/>
            <a:ext cx="1797898" cy="23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32086" l="49419" r="32551" t="31555"/>
          <a:stretch/>
        </p:blipFill>
        <p:spPr>
          <a:xfrm>
            <a:off x="6728125" y="2571750"/>
            <a:ext cx="1797898" cy="236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50" y="1815700"/>
            <a:ext cx="2035100" cy="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00" y="1116550"/>
            <a:ext cx="299825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4975" y="1815700"/>
            <a:ext cx="1402500" cy="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350" y="2408250"/>
            <a:ext cx="3437876" cy="2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9563" y="3643168"/>
            <a:ext cx="3613374" cy="4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15000" y="2851513"/>
            <a:ext cx="5860500" cy="20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</a:t>
            </a:r>
            <a:r>
              <a:rPr lang="en">
                <a:solidFill>
                  <a:srgbClr val="000000"/>
                </a:solidFill>
              </a:rPr>
              <a:t> is the matrix of 207 different pose displacements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Joint Regressor: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